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0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973142" y="337115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明朝E" panose="02020909000000000000" pitchFamily="17" charset="-128"/>
                <a:ea typeface="HG明朝E" panose="02020909000000000000" pitchFamily="17" charset="-128"/>
              </a:rPr>
              <a:t>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背徳感</a:t>
            </a:r>
            <a:endParaRPr kumimoji="1" lang="en-US" altLang="ja-JP" sz="36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29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すべてに</a:t>
            </a:r>
            <a:r>
              <a:rPr lang="ja-JP" altLang="en-US" sz="32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b="1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1827661" y="674206"/>
            <a:ext cx="98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鋼</a:t>
            </a:r>
            <a:r>
              <a:rPr kumimoji="1"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の心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405811"/>
            <a:ext cx="367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自分の車の耐久度だ！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327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鉄槌ゲージ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484" y="2503984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39168" y="476642"/>
            <a:ext cx="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199928"/>
            <a:ext cx="267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周辺の情報がわかるぞ！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得点は正義の証だ！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50633"/>
            <a:ext cx="7808974" cy="52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380343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195530" cy="1200329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2" y="1368674"/>
            <a:ext cx="125997" cy="2386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1827660" y="409576"/>
            <a:ext cx="3893703" cy="94692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160370"/>
            <a:ext cx="2059871" cy="1288875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52BE03-1B43-4013-9AFC-6EA3B1EBDD9D}"/>
              </a:ext>
            </a:extLst>
          </p:cNvPr>
          <p:cNvSpPr/>
          <p:nvPr/>
        </p:nvSpPr>
        <p:spPr>
          <a:xfrm>
            <a:off x="2322481" y="5872388"/>
            <a:ext cx="1743460" cy="8578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0EA189F-A7FE-41EF-BF4C-9DEB1CCBAE34}"/>
              </a:ext>
            </a:extLst>
          </p:cNvPr>
          <p:cNvSpPr/>
          <p:nvPr/>
        </p:nvSpPr>
        <p:spPr>
          <a:xfrm>
            <a:off x="6464101" y="6152611"/>
            <a:ext cx="475695" cy="5529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189A09-5248-4144-BA2F-D952EC9F4D29}"/>
              </a:ext>
            </a:extLst>
          </p:cNvPr>
          <p:cNvSpPr txBox="1"/>
          <p:nvPr/>
        </p:nvSpPr>
        <p:spPr>
          <a:xfrm>
            <a:off x="10019555" y="5146472"/>
            <a:ext cx="230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ＤａｒｋＬｉｃｅｎｓｅ</a:t>
            </a:r>
            <a:endParaRPr lang="ja-JP" altLang="en-US" sz="2000" b="1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6FBB8D-0C3F-4CDF-AEF6-324237D1D803}"/>
              </a:ext>
            </a:extLst>
          </p:cNvPr>
          <p:cNvSpPr/>
          <p:nvPr/>
        </p:nvSpPr>
        <p:spPr>
          <a:xfrm>
            <a:off x="387777" y="3290538"/>
            <a:ext cx="5837711" cy="321503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343381" y="504950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791599" y="1233666"/>
            <a:ext cx="4760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40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6225489" y="2510158"/>
            <a:ext cx="583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悪い人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をぶっ飛ばす！！！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97" y="916721"/>
            <a:ext cx="3019719" cy="1424023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6029698" y="5322968"/>
            <a:ext cx="62251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邪魔な建物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を突進でぶっ壊す！！！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発動後は一定時間使用できない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6835835" y="4006397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2214497" y="3827916"/>
            <a:ext cx="3040114" cy="116217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-190020" y="5050199"/>
            <a:ext cx="69035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うるさい環境音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を閉じ込める！！！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閉じ込めた対象は一定時間経過後に復活するぞ！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33FA336-2C4F-4370-8FFD-E279630FB588}"/>
              </a:ext>
            </a:extLst>
          </p:cNvPr>
          <p:cNvGrpSpPr/>
          <p:nvPr/>
        </p:nvGrpSpPr>
        <p:grpSpPr>
          <a:xfrm>
            <a:off x="452929" y="3040545"/>
            <a:ext cx="2874067" cy="948141"/>
            <a:chOff x="452929" y="3040545"/>
            <a:chExt cx="2874067" cy="948141"/>
          </a:xfrm>
        </p:grpSpPr>
        <p:sp>
          <p:nvSpPr>
            <p:cNvPr id="36" name="スクロール: 横 35">
              <a:extLst>
                <a:ext uri="{FF2B5EF4-FFF2-40B4-BE49-F238E27FC236}">
                  <a16:creationId xmlns:a16="http://schemas.microsoft.com/office/drawing/2014/main" id="{5B881759-660D-4AB1-BD4C-C40BAA5C4BE5}"/>
                </a:ext>
              </a:extLst>
            </p:cNvPr>
            <p:cNvSpPr/>
            <p:nvPr/>
          </p:nvSpPr>
          <p:spPr>
            <a:xfrm rot="20919819">
              <a:off x="452929" y="3040545"/>
              <a:ext cx="2874067" cy="948141"/>
            </a:xfrm>
            <a:prstGeom prst="horizontalScroll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ja-JP" altLang="en-US" sz="2400" dirty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無音世界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2863E6D-3954-42C5-8809-C2A1E432092B}"/>
                </a:ext>
              </a:extLst>
            </p:cNvPr>
            <p:cNvSpPr txBox="1"/>
            <p:nvPr/>
          </p:nvSpPr>
          <p:spPr>
            <a:xfrm rot="20889847">
              <a:off x="610120" y="3131813"/>
              <a:ext cx="2583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サイレンスワールド</a:t>
              </a:r>
              <a:endParaRPr kumimoji="1" lang="ja-JP" altLang="en-US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AC44CAD-CE1C-411F-BBF5-3BF429C05F07}"/>
              </a:ext>
            </a:extLst>
          </p:cNvPr>
          <p:cNvGrpSpPr/>
          <p:nvPr/>
        </p:nvGrpSpPr>
        <p:grpSpPr>
          <a:xfrm>
            <a:off x="8193475" y="647769"/>
            <a:ext cx="2874067" cy="948141"/>
            <a:chOff x="8193475" y="647769"/>
            <a:chExt cx="2874067" cy="948141"/>
          </a:xfrm>
        </p:grpSpPr>
        <p:sp>
          <p:nvSpPr>
            <p:cNvPr id="15" name="スクロール: 横 14">
              <a:extLst>
                <a:ext uri="{FF2B5EF4-FFF2-40B4-BE49-F238E27FC236}">
                  <a16:creationId xmlns:a16="http://schemas.microsoft.com/office/drawing/2014/main" id="{93758F32-940E-4D09-82CA-FB982C2B2E52}"/>
                </a:ext>
              </a:extLst>
            </p:cNvPr>
            <p:cNvSpPr/>
            <p:nvPr/>
          </p:nvSpPr>
          <p:spPr>
            <a:xfrm rot="673712">
              <a:off x="8193475" y="647769"/>
              <a:ext cx="2874067" cy="948141"/>
            </a:xfrm>
            <a:prstGeom prst="horizont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ja-JP" altLang="en-US" sz="2400" dirty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吹飛散風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A950D41-57BA-4E9D-8170-504388A9305F}"/>
                </a:ext>
              </a:extLst>
            </p:cNvPr>
            <p:cNvSpPr txBox="1"/>
            <p:nvPr/>
          </p:nvSpPr>
          <p:spPr>
            <a:xfrm rot="643740">
              <a:off x="8430612" y="774749"/>
              <a:ext cx="2583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フライ・アウェイ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DF11409-F6DD-48CB-B50D-BAF0209BCE98}"/>
              </a:ext>
            </a:extLst>
          </p:cNvPr>
          <p:cNvGrpSpPr/>
          <p:nvPr/>
        </p:nvGrpSpPr>
        <p:grpSpPr>
          <a:xfrm>
            <a:off x="9056652" y="3698743"/>
            <a:ext cx="2874067" cy="948141"/>
            <a:chOff x="9056652" y="3698743"/>
            <a:chExt cx="2874067" cy="948141"/>
          </a:xfrm>
        </p:grpSpPr>
        <p:sp>
          <p:nvSpPr>
            <p:cNvPr id="17" name="スクロール: 横 16">
              <a:extLst>
                <a:ext uri="{FF2B5EF4-FFF2-40B4-BE49-F238E27FC236}">
                  <a16:creationId xmlns:a16="http://schemas.microsoft.com/office/drawing/2014/main" id="{6F116FC6-3EEE-427D-93B2-26079425AA77}"/>
                </a:ext>
              </a:extLst>
            </p:cNvPr>
            <p:cNvSpPr/>
            <p:nvPr/>
          </p:nvSpPr>
          <p:spPr>
            <a:xfrm rot="838328">
              <a:off x="9056652" y="3698743"/>
              <a:ext cx="2874067" cy="948141"/>
            </a:xfrm>
            <a:prstGeom prst="horizont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ja-JP" altLang="en-US" sz="2400" dirty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破滅疾走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8A2A1CA-AF0C-4FA8-BEAE-572B892D0144}"/>
                </a:ext>
              </a:extLst>
            </p:cNvPr>
            <p:cNvSpPr txBox="1"/>
            <p:nvPr/>
          </p:nvSpPr>
          <p:spPr>
            <a:xfrm rot="884717">
              <a:off x="9273233" y="3821731"/>
              <a:ext cx="2583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スラム・ブースト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302133" y="1137714"/>
            <a:ext cx="6287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3200" u="sng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049287" y="4779701"/>
            <a:ext cx="647928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en-US" altLang="ja-JP" sz="40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が繋がる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u="sng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</a:t>
            </a:r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を行おう！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251879" y="3173632"/>
            <a:ext cx="22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54014" y="4989671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51879" y="4034175"/>
            <a:ext cx="700127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kumimoji="1"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警察がたくさん増えるぞ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C48AE69-FED5-4F99-8054-6DA1F2452B9B}"/>
              </a:ext>
            </a:extLst>
          </p:cNvPr>
          <p:cNvSpPr txBox="1"/>
          <p:nvPr/>
        </p:nvSpPr>
        <p:spPr>
          <a:xfrm>
            <a:off x="6652555" y="693875"/>
            <a:ext cx="579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町には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区域ごとに色々な特徴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があるぞ！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4D420B3-7856-404A-BDC1-18C4BA3A76CF}"/>
              </a:ext>
            </a:extLst>
          </p:cNvPr>
          <p:cNvSpPr txBox="1"/>
          <p:nvPr/>
        </p:nvSpPr>
        <p:spPr>
          <a:xfrm>
            <a:off x="7456235" y="1150863"/>
            <a:ext cx="403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ルート構築に役立てよう！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8A3500F-609F-47F5-A6A1-0C80F8C4C1DD}"/>
              </a:ext>
            </a:extLst>
          </p:cNvPr>
          <p:cNvGrpSpPr/>
          <p:nvPr/>
        </p:nvGrpSpPr>
        <p:grpSpPr>
          <a:xfrm>
            <a:off x="6980324" y="2443048"/>
            <a:ext cx="5071884" cy="2194767"/>
            <a:chOff x="7019367" y="2374468"/>
            <a:chExt cx="5071884" cy="2194767"/>
          </a:xfrm>
        </p:grpSpPr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9FA167DA-66B5-406E-B9BA-92BAE9ACE6E8}"/>
                </a:ext>
              </a:extLst>
            </p:cNvPr>
            <p:cNvSpPr/>
            <p:nvPr/>
          </p:nvSpPr>
          <p:spPr>
            <a:xfrm>
              <a:off x="10397134" y="4002016"/>
              <a:ext cx="664668" cy="4037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8365A08-7CC4-4ECF-9427-98C7D804E76D}"/>
                </a:ext>
              </a:extLst>
            </p:cNvPr>
            <p:cNvSpPr/>
            <p:nvPr/>
          </p:nvSpPr>
          <p:spPr>
            <a:xfrm>
              <a:off x="10397134" y="3069399"/>
              <a:ext cx="344502" cy="717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4F3EBC53-8B78-44B4-B9FE-8E76AD8827EC}"/>
                </a:ext>
              </a:extLst>
            </p:cNvPr>
            <p:cNvSpPr/>
            <p:nvPr/>
          </p:nvSpPr>
          <p:spPr>
            <a:xfrm>
              <a:off x="10892955" y="3501964"/>
              <a:ext cx="445832" cy="278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8CCD83B-5D62-4E60-9C2F-C7B1E3D88C39}"/>
                </a:ext>
              </a:extLst>
            </p:cNvPr>
            <p:cNvSpPr/>
            <p:nvPr/>
          </p:nvSpPr>
          <p:spPr>
            <a:xfrm>
              <a:off x="11203593" y="4002016"/>
              <a:ext cx="215142" cy="3948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48ECDDF-0792-4923-BF2F-0280C81ACF71}"/>
                </a:ext>
              </a:extLst>
            </p:cNvPr>
            <p:cNvSpPr/>
            <p:nvPr/>
          </p:nvSpPr>
          <p:spPr>
            <a:xfrm>
              <a:off x="10397133" y="2387814"/>
              <a:ext cx="1486421" cy="466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C7AD2A4C-03C9-4640-A5F5-8B9836C4F376}"/>
                </a:ext>
              </a:extLst>
            </p:cNvPr>
            <p:cNvSpPr/>
            <p:nvPr/>
          </p:nvSpPr>
          <p:spPr>
            <a:xfrm>
              <a:off x="10886050" y="3086941"/>
              <a:ext cx="997504" cy="278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991C6421-09AC-4EF3-AE2A-58382A4474E5}"/>
                </a:ext>
              </a:extLst>
            </p:cNvPr>
            <p:cNvSpPr/>
            <p:nvPr/>
          </p:nvSpPr>
          <p:spPr>
            <a:xfrm>
              <a:off x="11533385" y="3498344"/>
              <a:ext cx="344502" cy="287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019367" y="2374468"/>
              <a:ext cx="3235976" cy="2040238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8617" y="3160022"/>
              <a:ext cx="673383" cy="79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0559" y="3501964"/>
              <a:ext cx="417718" cy="4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8331" y="2559412"/>
              <a:ext cx="354796" cy="52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610" y="2589093"/>
              <a:ext cx="372078" cy="47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638" y="3545167"/>
              <a:ext cx="673383" cy="79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545" y="4113955"/>
              <a:ext cx="295423" cy="45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8585009" y="3946185"/>
              <a:ext cx="176834" cy="445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0" name="Picture 2" descr="歩きタバコのイラスト">
              <a:extLst>
                <a:ext uri="{FF2B5EF4-FFF2-40B4-BE49-F238E27FC236}">
                  <a16:creationId xmlns:a16="http://schemas.microsoft.com/office/drawing/2014/main" id="{9DDB775D-7331-449A-9EA7-CB17F4B87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9037" y="3022307"/>
              <a:ext cx="417718" cy="4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CF3E08C-C891-4255-A3ED-BE78542BBC2A}"/>
                </a:ext>
              </a:extLst>
            </p:cNvPr>
            <p:cNvSpPr/>
            <p:nvPr/>
          </p:nvSpPr>
          <p:spPr>
            <a:xfrm>
              <a:off x="11520959" y="3997257"/>
              <a:ext cx="344502" cy="4174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Picture 2" descr="歩きタバコのイラスト">
              <a:extLst>
                <a:ext uri="{FF2B5EF4-FFF2-40B4-BE49-F238E27FC236}">
                  <a16:creationId xmlns:a16="http://schemas.microsoft.com/office/drawing/2014/main" id="{AE0F8A0D-8B71-4606-B9F2-F7CCEEEC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9837" y="3842605"/>
              <a:ext cx="391414" cy="46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A944D89B-F604-4EF3-8843-90766B5A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110" y="3085812"/>
              <a:ext cx="341109" cy="389839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71D55547-ED70-4F7C-8C24-11FF7C74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4472" y="3573385"/>
              <a:ext cx="341109" cy="389839"/>
            </a:xfrm>
            <a:prstGeom prst="rect">
              <a:avLst/>
            </a:prstGeom>
          </p:spPr>
        </p:pic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5B0E95F-BB0E-4294-B88A-750C18A89955}"/>
                </a:ext>
              </a:extLst>
            </p:cNvPr>
            <p:cNvSpPr/>
            <p:nvPr/>
          </p:nvSpPr>
          <p:spPr>
            <a:xfrm rot="10800000" flipV="1">
              <a:off x="8657534" y="3880024"/>
              <a:ext cx="2483845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C8443488-9A13-4F3E-A114-2AB24E114778}"/>
                </a:ext>
              </a:extLst>
            </p:cNvPr>
            <p:cNvSpPr/>
            <p:nvPr/>
          </p:nvSpPr>
          <p:spPr>
            <a:xfrm rot="16200000" flipV="1">
              <a:off x="10805627" y="4168158"/>
              <a:ext cx="63242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CDCDE891-308F-4334-9781-AD81CA0A6701}"/>
                </a:ext>
              </a:extLst>
            </p:cNvPr>
            <p:cNvSpPr/>
            <p:nvPr/>
          </p:nvSpPr>
          <p:spPr>
            <a:xfrm rot="10800000" flipV="1">
              <a:off x="11098979" y="4456296"/>
              <a:ext cx="94655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2A1BAD3F-68E8-4CD7-AEC2-E97073F08589}"/>
                </a:ext>
              </a:extLst>
            </p:cNvPr>
            <p:cNvSpPr/>
            <p:nvPr/>
          </p:nvSpPr>
          <p:spPr>
            <a:xfrm rot="5400000" flipV="1">
              <a:off x="11717148" y="4169029"/>
              <a:ext cx="623727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88867408-7289-4A9B-BAA9-80FD9C276578}"/>
                </a:ext>
              </a:extLst>
            </p:cNvPr>
            <p:cNvSpPr/>
            <p:nvPr/>
          </p:nvSpPr>
          <p:spPr>
            <a:xfrm rot="10800000" flipV="1">
              <a:off x="11433918" y="3880024"/>
              <a:ext cx="61795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0BBDE764-FB33-4EB8-9CA3-DDC66217FDED}"/>
                </a:ext>
              </a:extLst>
            </p:cNvPr>
            <p:cNvSpPr/>
            <p:nvPr/>
          </p:nvSpPr>
          <p:spPr>
            <a:xfrm rot="10800000" flipV="1">
              <a:off x="10799287" y="3412591"/>
              <a:ext cx="665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E9D6E69-A0B5-4FE7-9C63-34C9242E8D2B}"/>
                </a:ext>
              </a:extLst>
            </p:cNvPr>
            <p:cNvSpPr/>
            <p:nvPr/>
          </p:nvSpPr>
          <p:spPr>
            <a:xfrm rot="5400000" flipV="1">
              <a:off x="11223576" y="3629667"/>
              <a:ext cx="466404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A9577231-40FE-44F6-892A-25B16D2D4DCC}"/>
                </a:ext>
              </a:extLst>
            </p:cNvPr>
            <p:cNvSpPr/>
            <p:nvPr/>
          </p:nvSpPr>
          <p:spPr>
            <a:xfrm rot="10800000" flipV="1">
              <a:off x="9677400" y="2952845"/>
              <a:ext cx="1166151" cy="45719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7242C13-3831-44D4-A6DC-5339782DA146}"/>
                </a:ext>
              </a:extLst>
            </p:cNvPr>
            <p:cNvSpPr/>
            <p:nvPr/>
          </p:nvSpPr>
          <p:spPr>
            <a:xfrm rot="5400000" flipV="1">
              <a:off x="10572352" y="3186106"/>
              <a:ext cx="49439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864869-35FF-4084-906F-BF662964B99B}"/>
              </a:ext>
            </a:extLst>
          </p:cNvPr>
          <p:cNvSpPr/>
          <p:nvPr/>
        </p:nvSpPr>
        <p:spPr>
          <a:xfrm>
            <a:off x="2081661" y="2837680"/>
            <a:ext cx="4926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lang="ja-JP" altLang="en-US" sz="3600" b="1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必須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28EA08C3-0ACF-4148-AAF8-DEDFB3AB31DD}"/>
              </a:ext>
            </a:extLst>
          </p:cNvPr>
          <p:cNvSpPr txBox="1"/>
          <p:nvPr/>
        </p:nvSpPr>
        <p:spPr>
          <a:xfrm>
            <a:off x="302133" y="2489668"/>
            <a:ext cx="5676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上げたいなら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8599FA0-8F17-4293-AE9B-878B10CFDA9F}"/>
              </a:ext>
            </a:extLst>
          </p:cNvPr>
          <p:cNvSpPr txBox="1"/>
          <p:nvPr/>
        </p:nvSpPr>
        <p:spPr>
          <a:xfrm rot="383110">
            <a:off x="8792429" y="163888"/>
            <a:ext cx="255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脅威から逃げろ</a:t>
            </a:r>
            <a:endParaRPr kumimoji="1" lang="ja-JP" altLang="en-US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7A4C489-CB60-47E5-8D43-192A32070C18}"/>
              </a:ext>
            </a:extLst>
          </p:cNvPr>
          <p:cNvSpPr/>
          <p:nvPr/>
        </p:nvSpPr>
        <p:spPr>
          <a:xfrm rot="484164">
            <a:off x="9629564" y="1976272"/>
            <a:ext cx="2496819" cy="4579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悪を見つけろ！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BCE58A58-CDD3-4F79-9555-3D75F8D606C0}"/>
              </a:ext>
            </a:extLst>
          </p:cNvPr>
          <p:cNvSpPr/>
          <p:nvPr/>
        </p:nvSpPr>
        <p:spPr>
          <a:xfrm rot="492612">
            <a:off x="3803521" y="4901233"/>
            <a:ext cx="2732581" cy="4634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脅威から逃げろ！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EAD36746-8E7E-4313-B81A-017208A02E76}"/>
              </a:ext>
            </a:extLst>
          </p:cNvPr>
          <p:cNvSpPr txBox="1"/>
          <p:nvPr/>
        </p:nvSpPr>
        <p:spPr>
          <a:xfrm>
            <a:off x="286389" y="1861107"/>
            <a:ext cx="70306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は悪い奴を倒すごとに上がっていくぞ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3C3A448-7F60-479E-BEBD-0A783123AE76}"/>
              </a:ext>
            </a:extLst>
          </p:cNvPr>
          <p:cNvSpPr/>
          <p:nvPr/>
        </p:nvSpPr>
        <p:spPr>
          <a:xfrm rot="21414709">
            <a:off x="146745" y="170011"/>
            <a:ext cx="3990170" cy="867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600" dirty="0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！！</a:t>
            </a: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370599" y="3791698"/>
            <a:ext cx="1182140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endParaRPr lang="en-US" altLang="ja-JP" sz="8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グレーゾーンをぶち壊せ</a:t>
            </a:r>
            <a:r>
              <a:rPr lang="en-US" altLang="ja-JP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 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95A72F7-BE1B-4E6F-8F42-6CDB1A91EC18}"/>
              </a:ext>
            </a:extLst>
          </p:cNvPr>
          <p:cNvGrpSpPr/>
          <p:nvPr/>
        </p:nvGrpSpPr>
        <p:grpSpPr>
          <a:xfrm>
            <a:off x="794581" y="1158087"/>
            <a:ext cx="10793339" cy="1507856"/>
            <a:chOff x="699331" y="274153"/>
            <a:chExt cx="10793339" cy="1507856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17F1A23-964F-4F21-8AFC-521456105B00}"/>
                </a:ext>
              </a:extLst>
            </p:cNvPr>
            <p:cNvSpPr txBox="1"/>
            <p:nvPr/>
          </p:nvSpPr>
          <p:spPr>
            <a:xfrm>
              <a:off x="699331" y="674013"/>
              <a:ext cx="1079333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この世界の君は</a:t>
              </a:r>
              <a:r>
                <a:rPr kumimoji="1" lang="ja-JP" altLang="en-US" sz="6600" dirty="0">
                  <a:ln w="19050">
                    <a:noFill/>
                  </a:ln>
                  <a:solidFill>
                    <a:srgbClr val="7030A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正義の使者</a:t>
              </a:r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！</a:t>
              </a:r>
              <a:endParaRPr kumimoji="1" lang="en-US" altLang="ja-JP" sz="66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57BB55D-5B06-4D90-96ED-711F42305611}"/>
                </a:ext>
              </a:extLst>
            </p:cNvPr>
            <p:cNvSpPr txBox="1"/>
            <p:nvPr/>
          </p:nvSpPr>
          <p:spPr>
            <a:xfrm>
              <a:off x="6760055" y="274153"/>
              <a:ext cx="34163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ln w="6350">
                    <a:noFill/>
                  </a:ln>
                  <a:solidFill>
                    <a:srgbClr val="7030A0"/>
                  </a:solidFill>
                  <a:latin typeface="HGS明朝B" panose="02020800000000000000" pitchFamily="18" charset="-128"/>
                  <a:ea typeface="HGS明朝B" panose="02020800000000000000" pitchFamily="18" charset="-128"/>
                </a:rPr>
                <a:t>ダークヒーロー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376</Words>
  <Application>Microsoft Office PowerPoint</Application>
  <PresentationFormat>ワイド画面</PresentationFormat>
  <Paragraphs>71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7" baseType="lpstr">
      <vt:lpstr>HGP創英ﾌﾟﾚｾﾞﾝｽEB</vt:lpstr>
      <vt:lpstr>HGP明朝E</vt:lpstr>
      <vt:lpstr>HGS明朝B</vt:lpstr>
      <vt:lpstr>HG創英角ﾎﾟｯﾌﾟ体</vt:lpstr>
      <vt:lpstr>HG明朝E</vt:lpstr>
      <vt:lpstr>游ゴシック</vt:lpstr>
      <vt:lpstr>游ゴシック Light</vt:lpstr>
      <vt:lpstr>Arial</vt:lpstr>
      <vt:lpstr>Georgia</vt:lpstr>
      <vt:lpstr>Office テーマ</vt:lpstr>
      <vt:lpstr>PowerPoint プレゼンテーション</vt:lpstr>
      <vt:lpstr>PowerPoint プレゼンテーション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156</cp:revision>
  <dcterms:created xsi:type="dcterms:W3CDTF">2023-01-11T08:16:55Z</dcterms:created>
  <dcterms:modified xsi:type="dcterms:W3CDTF">2023-01-18T11:02:50Z</dcterms:modified>
</cp:coreProperties>
</file>